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3"/>
  </p:normalViewPr>
  <p:slideViewPr>
    <p:cSldViewPr snapToGrid="0" snapToObjects="1">
      <p:cViewPr varScale="1">
        <p:scale>
          <a:sx n="118" d="100"/>
          <a:sy n="118" d="100"/>
        </p:scale>
        <p:origin x="904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64DD042-13DC-604D-9E54-90932AA2E2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6EB640BF-E874-6F40-AA05-CAD7DC6AE3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22B775D6-AAFC-3E42-88E6-897B0D850D8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C31777A-00A6-3045-AB18-1F507AF1CA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C5D7987-6666-9647-8EE2-E489A89B93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830617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9AD230D-5142-7B4C-9867-D4EA3D0AF9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6FE4091-40BE-464C-9566-F6BEC381E1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E013179-C4D7-0C46-A658-57EC99BED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873339E3-BD92-B74F-BB19-582DC98334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DBD5DA2-BB4C-0C4A-A9BF-B00C28A113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11543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7340FF-BA01-EB43-B7D2-D453747C87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8176E0-F887-524F-8464-CF32EC4BAA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3B821CC7-4DAB-F14A-9251-72B072068F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8FEAAE-863B-C542-B13C-3FD841CC5E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BBD2BE9-F198-4A44-BAD8-B12409921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0693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C6049F-A186-9548-93D5-CD2C78406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F1BA0DFA-8321-4440-AA04-463E11D1BF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E72B59DF-E180-C648-93CA-DCC1F37EEB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C278F3EE-0610-4D4D-BFA0-F433B5D899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BDB1F363-D95E-C64E-93C5-9D88588D80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71D5C3-7931-A041-BA58-0EF9D0370A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07964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142ADC4-2079-C44A-A666-1E883A72F5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E1F6960-87C0-6146-A7A0-20A8318F61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284AFCF9-9D96-3B48-B04B-A1D5C3EEC4D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412E96A-A48C-7A43-9D82-10247FAFE6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B70DBBCB-13B2-F64A-92D9-8912462B099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B8CFA1BA-0115-8B4E-A60F-594ECECB4C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3B6AA37A-DD82-6246-88A2-AD1A2227E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7C9895AD-68C4-2C48-84A2-AE4779CF22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618139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E39918E-905E-C441-A919-5758D533E3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2F3FA9C8-67B1-C64A-AF7E-6DE9B63E2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4E500985-B0A0-CD4A-9525-F89E76FB4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B245C36-6687-F344-8DDE-BAD3C8B52D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57896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F40E64B3-2466-E94D-A9EF-E61A29723C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FA608ECE-83C4-3147-BA50-B35AB4071A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86E84054-7F29-E749-9EE7-B40F4D0561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535468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EAFF7FF-0F7B-204B-91D7-FD9533DBAC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4D32A3-BC16-1345-B4C7-45DDC47A5A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1DFF5F32-C7BA-1B4A-A894-AB2F92E9F6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124CE8AF-9E13-E74B-87E6-33E4C5EAAD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53AF05A0-E15A-5C4A-BD0B-68EBCD2DE3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2E3AA77-D6C5-0E4F-9276-37568B51C8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61935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1F3B645-CD4E-5D4C-B4F0-EFE8DEF4C6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938B9C88-EAD5-0B40-B66F-D1809C5BBB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294A8DC1-6E06-4A42-92AB-F6CC75AFAD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38D448CE-1E0D-DB4F-9D1E-4AE91E4B00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C69152F-DE60-404B-A75C-076E6BD7B9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A27604A-20A8-F042-8CB7-E6AB54604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87623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B1A64E-9424-1547-82EC-050DDC01A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5A2E01F-5189-B74E-89E3-80D669E98C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B7C35C1-D1DE-9849-9A86-80402758DC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11F72FE-574D-004C-AF75-03944F9C12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039F3A6-5BC4-BB48-881B-2E5D8A96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79281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8128E3E6-A5F2-454F-96A2-9423F42B3B5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B041386F-1FE0-E042-97FB-EFB1FAA33B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C77B894F-C342-804F-80D9-F3752F68E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038AE27D-2B2E-584C-A979-41ECB006FD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E1CD9093-0338-D74E-AD91-79089A8820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7916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B2BC1F56-722C-3149-96D8-F44C55846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AFD61258-F8D1-3F4F-B864-27348EF11B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r>
              <a:rPr lang="de-DE"/>
              <a:t>Mastertextformat bearbeiten
Zweite Ebene
Dritte Ebene
Vierte Ebene
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AD50AA22-423E-054C-B0EA-17548D2485E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696E77-5D98-9142-85CA-A2E488612EF6}" type="datetimeFigureOut">
              <a:rPr lang="de-DE" smtClean="0"/>
              <a:t>08.10.26</a:t>
            </a:fld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79D1E0C-38EB-2344-930B-DAA44F7106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8545C71-528B-A745-B454-85B7745EAF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A95F34-8D86-424A-A028-85F2C68E4F7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590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CBFEAE-6032-6145-83FB-59F07E81485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57777FCF-4B41-F642-9AA1-445656EACE2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996061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Macintosh PowerPoint</Application>
  <PresentationFormat>Breitbild</PresentationFormat>
  <Paragraphs>0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Microsoft Office User</cp:lastModifiedBy>
  <cp:revision>1</cp:revision>
  <dcterms:created xsi:type="dcterms:W3CDTF">2026-10-08T13:43:18Z</dcterms:created>
  <dcterms:modified xsi:type="dcterms:W3CDTF">2026-10-08T13:43:34Z</dcterms:modified>
</cp:coreProperties>
</file>